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f132774bd6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f132774bd6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f132774bd6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f132774bd6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f132774bd6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f132774bd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132774bd6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f132774bd6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f132774bd6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f132774bd6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f132774bd6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f132774bd6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132774bd6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132774bd6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132774bd6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132774bd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132774bd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132774bd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GBDK for macos: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KiGB: https://www.macupdate.com/app/mac/11018/kigb/download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132774bd6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f132774bd6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f132774bd6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f132774bd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f4eb9ce1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f4eb9ce1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f5162039a5_3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f5162039a5_3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f5225a30c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f5225a30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psuieee/projects2021/releases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Boy Development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Led by Will McGloughlin, Noah Stansbury, Luke Miller, and Cole Baughman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Hello, World!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word on GBTD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823850" y="866775"/>
            <a:ext cx="557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your sprite on screen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823850" y="866775"/>
            <a:ext cx="56493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that sprite to move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changes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234" name="Google Shape;234;p27"/>
          <p:cNvSpPr txBox="1"/>
          <p:nvPr>
            <p:ph idx="1" type="body"/>
          </p:nvPr>
        </p:nvSpPr>
        <p:spPr>
          <a:xfrm>
            <a:off x="1297500" y="1453700"/>
            <a:ext cx="3798900" cy="29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Background tiles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Multiple Sprites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Larger sprites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Sprite groups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Sound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See GBDK documentation!</a:t>
            </a:r>
            <a:endParaRPr/>
          </a:p>
        </p:txBody>
      </p:sp>
      <p:pic>
        <p:nvPicPr>
          <p:cNvPr id="235" name="Google Shape;2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1100" y="1392088"/>
            <a:ext cx="3742801" cy="2359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Nintendo Game Boy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8-bit handheld game console released in 1989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Display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160x144 dot matrix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2-bit color (4 shades)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CPU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Sharp LR35902 (GBZ80)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Based on 8080 and Z80 processors of the time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Used a version of Assembly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Based on Z80 assembler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Memory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8KiB RAM built in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More might be in carts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8KiB RAM just for display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32KiB ROM in cart for game code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Misc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Graphical units called sprites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684" y="451588"/>
            <a:ext cx="1457925" cy="2332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2271" y="3097450"/>
            <a:ext cx="2652724" cy="148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4"/>
          <p:cNvPicPr preferRelativeResize="0"/>
          <p:nvPr/>
        </p:nvPicPr>
        <p:blipFill rotWithShape="1">
          <a:blip r:embed="rId5">
            <a:alphaModFix/>
          </a:blip>
          <a:srcRect b="39" l="17623" r="10500" t="50823"/>
          <a:stretch/>
        </p:blipFill>
        <p:spPr>
          <a:xfrm rot="5400000">
            <a:off x="6705525" y="956750"/>
            <a:ext cx="2579000" cy="132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</a:t>
            </a:r>
            <a:endParaRPr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1297500" y="1567550"/>
            <a:ext cx="5064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Programmers of the time would have had to learn GBZ80 asm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Game Boy Development Kit (GBDK)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Rocky development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Development started late 90s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Abandoned early 2001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Rebooted in 2020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Compiles C into asm that the Small Device C Compiler (SDCC) can understand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 short, you can make Game Boy games with C!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Your code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You’ll write code in </a:t>
            </a:r>
            <a:r>
              <a:rPr b="1" lang="en"/>
              <a:t>main.c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Everytime you make changes, run </a:t>
            </a:r>
            <a:r>
              <a:rPr b="1" lang="en"/>
              <a:t>make.bat 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This will turn your code into a .gb rom file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Make sure to run make in the same folder as the gbdk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Run the .gb file with VisualBoyAdvance</a:t>
            </a:r>
            <a:endParaRPr/>
          </a:p>
        </p:txBody>
      </p:sp>
      <p:pic>
        <p:nvPicPr>
          <p:cNvPr id="151" name="Google Shape;15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7550" y="1567550"/>
            <a:ext cx="2436651" cy="14441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7550" y="3664797"/>
            <a:ext cx="2436650" cy="98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7225" y="4215238"/>
            <a:ext cx="458750" cy="75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4274" y="2147825"/>
            <a:ext cx="1486824" cy="109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Background</a:t>
            </a:r>
            <a:endParaRPr/>
          </a:p>
        </p:txBody>
      </p:sp>
      <p:sp>
        <p:nvSpPr>
          <p:cNvPr id="160" name="Google Shape;160;p16"/>
          <p:cNvSpPr txBox="1"/>
          <p:nvPr>
            <p:ph idx="1" type="body"/>
          </p:nvPr>
        </p:nvSpPr>
        <p:spPr>
          <a:xfrm>
            <a:off x="1297500" y="1307850"/>
            <a:ext cx="5446800" cy="26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is a lower level programing </a:t>
            </a:r>
            <a:r>
              <a:rPr lang="en"/>
              <a:t>language</a:t>
            </a:r>
            <a:r>
              <a:rPr lang="en"/>
              <a:t> compared to the </a:t>
            </a:r>
            <a:r>
              <a:rPr lang="en"/>
              <a:t>languages</a:t>
            </a:r>
            <a:r>
              <a:rPr lang="en"/>
              <a:t> you may know like Python or Java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Python allows us to be more flexible, for example </a:t>
            </a:r>
            <a:r>
              <a:rPr lang="en"/>
              <a:t>variable </a:t>
            </a:r>
            <a:r>
              <a:rPr lang="en"/>
              <a:t>types can be determined at runtime by the data assigned to them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 code lacks this </a:t>
            </a:r>
            <a:r>
              <a:rPr lang="en"/>
              <a:t>flexibility</a:t>
            </a:r>
            <a:r>
              <a:rPr lang="en"/>
              <a:t>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 must be </a:t>
            </a:r>
            <a:r>
              <a:rPr lang="en"/>
              <a:t>compiled</a:t>
            </a:r>
            <a:r>
              <a:rPr lang="en"/>
              <a:t> before it can be run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 this workshop we have given you the file </a:t>
            </a:r>
            <a:r>
              <a:rPr b="1" lang="en"/>
              <a:t>make.bat</a:t>
            </a:r>
            <a:r>
              <a:rPr lang="en"/>
              <a:t> it will </a:t>
            </a:r>
            <a:r>
              <a:rPr lang="en"/>
              <a:t>compile</a:t>
            </a:r>
            <a:r>
              <a:rPr lang="en"/>
              <a:t> your C code into .gb files for the emulator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</a:t>
            </a:r>
            <a:r>
              <a:rPr lang="en"/>
              <a:t>e are going to go over some syntax you’ll need to know for your development</a:t>
            </a:r>
            <a:endParaRPr/>
          </a:p>
        </p:txBody>
      </p:sp>
      <p:pic>
        <p:nvPicPr>
          <p:cNvPr id="161" name="Google Shape;1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6350" y="1684400"/>
            <a:ext cx="2094900" cy="2409135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A="15000" stPos="0" sy="-100000" ky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Syntax - Semicolons and Variable Types</a:t>
            </a:r>
            <a:endParaRPr/>
          </a:p>
        </p:txBody>
      </p:sp>
      <p:sp>
        <p:nvSpPr>
          <p:cNvPr id="167" name="Google Shape;167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this workshop we will be using statements similar in nature to ones you know from other programing </a:t>
            </a:r>
            <a:r>
              <a:rPr lang="en"/>
              <a:t>languages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Syntax of those statements will be different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example: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Every non blocking statement must end with a semicolon</a:t>
            </a:r>
            <a:r>
              <a:rPr b="1" lang="en"/>
              <a:t> ;</a:t>
            </a:r>
            <a:endParaRPr b="1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This would not include statements like if or while, the are followed by brackets </a:t>
            </a:r>
            <a:r>
              <a:rPr b="1" lang="en"/>
              <a:t>{} </a:t>
            </a:r>
            <a:r>
              <a:rPr lang="en"/>
              <a:t>containing the statements to be executed by them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Variables must be declared with a type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int x;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int y = 4;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float i = 3.4;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Print using printf(“Text to be printed”);</a:t>
            </a:r>
            <a:endParaRPr/>
          </a:p>
        </p:txBody>
      </p:sp>
      <p:pic>
        <p:nvPicPr>
          <p:cNvPr id="168" name="Google Shape;16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9099" y="2978625"/>
            <a:ext cx="2556175" cy="190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Syntax - Main Function and Other Functions</a:t>
            </a:r>
            <a:endParaRPr/>
          </a:p>
        </p:txBody>
      </p:sp>
      <p:sp>
        <p:nvSpPr>
          <p:cNvPr id="174" name="Google Shape;174;p18"/>
          <p:cNvSpPr txBox="1"/>
          <p:nvPr>
            <p:ph idx="1" type="body"/>
          </p:nvPr>
        </p:nvSpPr>
        <p:spPr>
          <a:xfrm>
            <a:off x="1297500" y="1329988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Similar to  Java, C runs code that is inside the main function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From here you can call other functions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They may be in the same .c file or other .c files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 C it is customary to have header files that outline functions used in the program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Implement functions in a .c file of the same name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Include these header files and other files in main.c with include statements at the top of the program like</a:t>
            </a:r>
            <a:r>
              <a:rPr b="1" lang="en"/>
              <a:t> #include “block.h”</a:t>
            </a:r>
            <a:endParaRPr b="1" sz="9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0">
              <a:solidFill>
                <a:srgbClr val="000000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75" name="Google Shape;1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425" y="4509725"/>
            <a:ext cx="992700" cy="381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2425" y="3571075"/>
            <a:ext cx="992700" cy="40381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8"/>
          <p:cNvSpPr txBox="1"/>
          <p:nvPr/>
        </p:nvSpPr>
        <p:spPr>
          <a:xfrm rot="738">
            <a:off x="1908787" y="4057654"/>
            <a:ext cx="279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Implements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functions 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8" name="Google Shape;178;p18"/>
          <p:cNvCxnSpPr>
            <a:stCxn id="176" idx="2"/>
            <a:endCxn id="175" idx="0"/>
          </p:cNvCxnSpPr>
          <p:nvPr/>
        </p:nvCxnSpPr>
        <p:spPr>
          <a:xfrm>
            <a:off x="1908775" y="3974885"/>
            <a:ext cx="0" cy="534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9" name="Google Shape;179;p18"/>
          <p:cNvSpPr txBox="1"/>
          <p:nvPr/>
        </p:nvSpPr>
        <p:spPr>
          <a:xfrm rot="738">
            <a:off x="1193087" y="3263454"/>
            <a:ext cx="279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Instantiates functions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0" name="Google Shape;18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1425" y="4105300"/>
            <a:ext cx="992700" cy="404433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8"/>
          <p:cNvSpPr txBox="1"/>
          <p:nvPr/>
        </p:nvSpPr>
        <p:spPr>
          <a:xfrm rot="-320684">
            <a:off x="3534694" y="4392725"/>
            <a:ext cx="2795554" cy="36941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Functions called in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2" name="Google Shape;182;p18"/>
          <p:cNvCxnSpPr/>
          <p:nvPr/>
        </p:nvCxnSpPr>
        <p:spPr>
          <a:xfrm flipH="1" rot="10800000">
            <a:off x="2405125" y="4306779"/>
            <a:ext cx="3936300" cy="41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Syntax - If-else Statements</a:t>
            </a:r>
            <a:endParaRPr/>
          </a:p>
        </p:txBody>
      </p:sp>
      <p:sp>
        <p:nvSpPr>
          <p:cNvPr id="188" name="Google Shape;188;p19"/>
          <p:cNvSpPr txBox="1"/>
          <p:nvPr>
            <p:ph idx="1" type="body"/>
          </p:nvPr>
        </p:nvSpPr>
        <p:spPr>
          <a:xfrm>
            <a:off x="1039300" y="1359475"/>
            <a:ext cx="72543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this workshop need to know if statements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Similar syntax to Java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Possible conditional operators used in this workshop include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 == 	equals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!=	not equal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&amp;&amp;	and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||	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&gt;	greater than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&lt;	less than</a:t>
            </a:r>
            <a:endParaRPr/>
          </a:p>
        </p:txBody>
      </p:sp>
      <p:pic>
        <p:nvPicPr>
          <p:cNvPr id="189" name="Google Shape;1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5525" y="2334200"/>
            <a:ext cx="5286425" cy="202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Syntax - Calling Functions</a:t>
            </a:r>
            <a:endParaRPr/>
          </a:p>
        </p:txBody>
      </p:sp>
      <p:sp>
        <p:nvSpPr>
          <p:cNvPr id="195" name="Google Shape;195;p20"/>
          <p:cNvSpPr txBox="1"/>
          <p:nvPr>
            <p:ph idx="1" type="body"/>
          </p:nvPr>
        </p:nvSpPr>
        <p:spPr>
          <a:xfrm>
            <a:off x="1039300" y="1514400"/>
            <a:ext cx="5250600" cy="30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Calling functions is similar to Java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Functions for this workshop are created by GBTD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will need to call them in main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Also, we will need to supply them with arguments if the function requires them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For example a function with two arguments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function_name(</a:t>
            </a:r>
            <a:r>
              <a:rPr lang="en"/>
              <a:t>argument1</a:t>
            </a:r>
            <a:r>
              <a:rPr lang="en"/>
              <a:t>, </a:t>
            </a:r>
            <a:r>
              <a:rPr lang="en"/>
              <a:t>argument2</a:t>
            </a:r>
            <a:r>
              <a:rPr lang="en"/>
              <a:t>);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Calling a function with no arguments </a:t>
            </a:r>
            <a:r>
              <a:rPr lang="en"/>
              <a:t>leaves the parentheses blank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function_name();</a:t>
            </a:r>
            <a:endParaRPr/>
          </a:p>
        </p:txBody>
      </p:sp>
      <p:pic>
        <p:nvPicPr>
          <p:cNvPr id="196" name="Google Shape;1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9900" y="1171050"/>
            <a:ext cx="2549299" cy="3060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workshop materials</a:t>
            </a:r>
            <a:endParaRPr/>
          </a:p>
        </p:txBody>
      </p:sp>
      <p:sp>
        <p:nvSpPr>
          <p:cNvPr id="202" name="Google Shape;202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Navigate to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https://github.com/psuieee/projects2021/releases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Download workshop_materials.zip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Extract the contents to an easy-to-find place</a:t>
            </a:r>
            <a:endParaRPr/>
          </a:p>
        </p:txBody>
      </p:sp>
      <p:pic>
        <p:nvPicPr>
          <p:cNvPr id="203" name="Google Shape;20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2262" y="2571751"/>
            <a:ext cx="5399473" cy="206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